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sldIdLst>
    <p:sldId id="304" r:id="rId3"/>
    <p:sldId id="256" r:id="rId4"/>
    <p:sldId id="257" r:id="rId5"/>
    <p:sldId id="258" r:id="rId6"/>
    <p:sldId id="281" r:id="rId7"/>
    <p:sldId id="260" r:id="rId8"/>
    <p:sldId id="261" r:id="rId9"/>
    <p:sldId id="263" r:id="rId10"/>
    <p:sldId id="264" r:id="rId11"/>
    <p:sldId id="266" r:id="rId12"/>
    <p:sldId id="280" r:id="rId13"/>
    <p:sldId id="267" r:id="rId14"/>
    <p:sldId id="274" r:id="rId15"/>
    <p:sldId id="275" r:id="rId16"/>
    <p:sldId id="276" r:id="rId17"/>
    <p:sldId id="277" r:id="rId18"/>
    <p:sldId id="279" r:id="rId19"/>
    <p:sldId id="278" r:id="rId20"/>
    <p:sldId id="282" r:id="rId21"/>
    <p:sldId id="283" r:id="rId22"/>
    <p:sldId id="284" r:id="rId23"/>
    <p:sldId id="285" r:id="rId24"/>
    <p:sldId id="287" r:id="rId25"/>
    <p:sldId id="286" r:id="rId26"/>
    <p:sldId id="293" r:id="rId27"/>
    <p:sldId id="289" r:id="rId28"/>
    <p:sldId id="294" r:id="rId29"/>
    <p:sldId id="295" r:id="rId30"/>
    <p:sldId id="303" r:id="rId31"/>
    <p:sldId id="297" r:id="rId32"/>
    <p:sldId id="298" r:id="rId33"/>
    <p:sldId id="299" r:id="rId34"/>
    <p:sldId id="300" r:id="rId35"/>
    <p:sldId id="301" r:id="rId36"/>
  </p:sldIdLst>
  <p:sldSz cx="12192000" cy="6858000"/>
  <p:notesSz cx="6858000" cy="9144000"/>
  <p:defaultTextStyle>
    <a:defPPr>
      <a:defRPr lang="es-P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OLINA VALDES" initials="CV" lastIdx="5" clrIdx="0">
    <p:extLst>
      <p:ext uri="{19B8F6BF-5375-455C-9EA6-DF929625EA0E}">
        <p15:presenceInfo xmlns:p15="http://schemas.microsoft.com/office/powerpoint/2012/main" userId="CAROLINA VALDE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80"/>
    <a:srgbClr val="C345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91" autoAdjust="0"/>
    <p:restoredTop sz="94660"/>
  </p:normalViewPr>
  <p:slideViewPr>
    <p:cSldViewPr snapToGrid="0">
      <p:cViewPr varScale="1">
        <p:scale>
          <a:sx n="41" d="100"/>
          <a:sy n="41" d="100"/>
        </p:scale>
        <p:origin x="78" y="7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21T19:43:44.277" idx="1">
    <p:pos x="10" y="10"/>
    <p:text>Inicio de sesión del usuario estudiantes.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21T21:51:10.496" idx="4">
    <p:pos x="6628" y="3681"/>
    <p:text>fin del flujo de inicio sesión secretaria universitaria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21T19:44:29.618" idx="2">
    <p:pos x="10" y="10"/>
    <p:text>inicio de sesión del usuario rectoría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21T19:44:54.294" idx="3">
    <p:pos x="10" y="10"/>
    <p:text>inicio de sesión de comisión evaluadora.</p:text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B2626-84D5-4004-AD2D-461ABDF5C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P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1BF19A-7212-46EA-8911-6485CF62C9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P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002E9-7E0D-4AB4-8EDB-FEA6F9CC2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635F6-D380-49CA-97F6-DF52EE951169}" type="datetimeFigureOut">
              <a:rPr lang="es-PA" smtClean="0"/>
              <a:t>11/12/2018</a:t>
            </a:fld>
            <a:endParaRPr lang="es-P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02C89-5DCB-440C-AD12-E90105677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25FEB-FC37-48A3-90B7-8C6B39693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9C77D-EA78-47E7-962D-3BE44D7C3EC3}" type="slidenum">
              <a:rPr lang="es-PA" smtClean="0"/>
              <a:t>‹#›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3339394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40758-D199-40CE-B899-9BA6FC514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D5CB70-519C-4A3B-9881-61E6558BBB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09261-2669-4C5B-9092-ABF9FA14F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635F6-D380-49CA-97F6-DF52EE951169}" type="datetimeFigureOut">
              <a:rPr lang="es-PA" smtClean="0"/>
              <a:t>11/12/2018</a:t>
            </a:fld>
            <a:endParaRPr lang="es-P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4E6A5-55DA-4E30-A0BD-F0B5BFD96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CB439-EFBC-47F1-BEF1-F255EFC6A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9C77D-EA78-47E7-962D-3BE44D7C3EC3}" type="slidenum">
              <a:rPr lang="es-PA" smtClean="0"/>
              <a:t>‹#›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2207507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8502A8-4446-4F2D-B60B-5320E6B13F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P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8E5D47-B218-4490-A8CD-8A82FA6E72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7FEA6-1200-474A-BCB1-78C17DC56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635F6-D380-49CA-97F6-DF52EE951169}" type="datetimeFigureOut">
              <a:rPr lang="es-PA" smtClean="0"/>
              <a:t>11/12/2018</a:t>
            </a:fld>
            <a:endParaRPr lang="es-P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86F8B-4471-4C11-BF61-CB6EDF186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5FEC5-E957-4911-8316-62D2C7AEA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9C77D-EA78-47E7-962D-3BE44D7C3EC3}" type="slidenum">
              <a:rPr lang="es-PA" smtClean="0"/>
              <a:t>‹#›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3349109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5F07E-B121-4E2C-B7D6-89AD72836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D36F4-8562-408A-94CC-D41EAF815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16807F-A235-4F24-AEE5-F632F2B97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635F6-D380-49CA-97F6-DF52EE951169}" type="datetimeFigureOut">
              <a:rPr lang="es-PA" smtClean="0"/>
              <a:t>11/12/2018</a:t>
            </a:fld>
            <a:endParaRPr lang="es-P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714D9-F201-4EC6-A107-072F1D1CE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F0603-F234-40BA-9F8E-E6438172D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9C77D-EA78-47E7-962D-3BE44D7C3EC3}" type="slidenum">
              <a:rPr lang="es-PA" smtClean="0"/>
              <a:t>‹#›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2263562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3553C-47BC-4E81-96E7-165EBFB63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P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7B844-46D8-4FDA-94BD-98BD94E50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A4D5F-DB34-4ECA-BBB4-20D649D4B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635F6-D380-49CA-97F6-DF52EE951169}" type="datetimeFigureOut">
              <a:rPr lang="es-PA" smtClean="0"/>
              <a:t>11/12/2018</a:t>
            </a:fld>
            <a:endParaRPr lang="es-P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BDFA1-083B-4C55-A48A-35A1BB4E7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C6717-B8FD-497A-80A4-B6EB47508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9C77D-EA78-47E7-962D-3BE44D7C3EC3}" type="slidenum">
              <a:rPr lang="es-PA" smtClean="0"/>
              <a:t>‹#›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1452550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D6612-D5F4-4C36-986C-1ECDEB463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65C52-E55E-427B-A395-96BC394904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DA67D6-8FEA-4136-A1CC-AE110B7C3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8E24D6-CB41-42F8-97E1-8F24EA0BA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635F6-D380-49CA-97F6-DF52EE951169}" type="datetimeFigureOut">
              <a:rPr lang="es-PA" smtClean="0"/>
              <a:t>11/12/2018</a:t>
            </a:fld>
            <a:endParaRPr lang="es-P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E13E8F-9D71-4523-A37A-0213B1DF8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4E42C-879A-43A3-B225-C0195D50E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9C77D-EA78-47E7-962D-3BE44D7C3EC3}" type="slidenum">
              <a:rPr lang="es-PA" smtClean="0"/>
              <a:t>‹#›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3342971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C4453-98E9-4171-BB46-0B6AA1DFB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P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94D111-3357-4787-B27A-119F28AE9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B3AE0-7E70-4E44-931E-54F1E7FE81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185E35-200D-4ADC-8753-AC761BFEBA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9A5D63-E5CC-4C23-9C02-F333FA4A53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601C9D-BED1-49BE-B3EC-A5C28F3EA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635F6-D380-49CA-97F6-DF52EE951169}" type="datetimeFigureOut">
              <a:rPr lang="es-PA" smtClean="0"/>
              <a:t>11/12/2018</a:t>
            </a:fld>
            <a:endParaRPr lang="es-P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1EBAC0-D12C-466C-A833-DE26367EB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555A13-3252-462F-BA42-15E465265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9C77D-EA78-47E7-962D-3BE44D7C3EC3}" type="slidenum">
              <a:rPr lang="es-PA" smtClean="0"/>
              <a:t>‹#›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3681871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FDAB3-BEA5-481A-B4F6-1A4594EF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62266C-7662-46B1-841C-2E6C9B220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635F6-D380-49CA-97F6-DF52EE951169}" type="datetimeFigureOut">
              <a:rPr lang="es-PA" smtClean="0"/>
              <a:t>11/12/2018</a:t>
            </a:fld>
            <a:endParaRPr lang="es-P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0DB7A0-FFA9-4312-8881-52C34F876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E1B7C8-E1C4-4B75-8500-EC4985728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9C77D-EA78-47E7-962D-3BE44D7C3EC3}" type="slidenum">
              <a:rPr lang="es-PA" smtClean="0"/>
              <a:t>‹#›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1438157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03144B-895D-4942-9BEC-4C80AD06F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635F6-D380-49CA-97F6-DF52EE951169}" type="datetimeFigureOut">
              <a:rPr lang="es-PA" smtClean="0"/>
              <a:t>11/12/2018</a:t>
            </a:fld>
            <a:endParaRPr lang="es-P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0C318-D96B-4521-A042-025E50BCD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DC816-9B0D-4E4A-A399-FECAEDB68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9C77D-EA78-47E7-962D-3BE44D7C3EC3}" type="slidenum">
              <a:rPr lang="es-PA" smtClean="0"/>
              <a:t>‹#›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490703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CE725-2A3A-4EF2-8F51-AE2A343BD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77DF3-22CC-4DF1-AEDD-99754A5DF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677E42-5BF6-4868-B5DA-BFFAD0E201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B34CD8-1A1D-432D-AB44-AF69C9A58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635F6-D380-49CA-97F6-DF52EE951169}" type="datetimeFigureOut">
              <a:rPr lang="es-PA" smtClean="0"/>
              <a:t>11/12/2018</a:t>
            </a:fld>
            <a:endParaRPr lang="es-P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EDC269-FB42-47CC-8F84-EED510E11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6DEC41-3AB8-4373-B318-7DE48613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9C77D-EA78-47E7-962D-3BE44D7C3EC3}" type="slidenum">
              <a:rPr lang="es-PA" smtClean="0"/>
              <a:t>‹#›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1680177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1F6E1-B119-4279-9761-D21D8FADF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9C3AB9-196A-4AB3-8E4F-00D99F4EC7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848ECE-C8FC-4DC8-A217-ACA16228C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D87915-FDFB-4AE8-94BE-0FF88FFC7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635F6-D380-49CA-97F6-DF52EE951169}" type="datetimeFigureOut">
              <a:rPr lang="es-PA" smtClean="0"/>
              <a:t>11/12/2018</a:t>
            </a:fld>
            <a:endParaRPr lang="es-P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CF58CA-772B-410A-AA06-D48DC8422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F94A60-8731-45C7-95B0-AFF3E6497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9C77D-EA78-47E7-962D-3BE44D7C3EC3}" type="slidenum">
              <a:rPr lang="es-PA" smtClean="0"/>
              <a:t>‹#›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1523994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DE5302-75EC-4E2D-82B9-B3A15CCD6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P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A797F-6EEB-48ED-9A07-76457A9C9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C1DE8-A7E3-471D-9BB2-2711A26424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E635F6-D380-49CA-97F6-DF52EE951169}" type="datetimeFigureOut">
              <a:rPr lang="es-PA" smtClean="0"/>
              <a:t>11/12/2018</a:t>
            </a:fld>
            <a:endParaRPr lang="es-P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2A7ED-F500-4516-A6CF-7EB6AD2FBA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B5CC6-5962-40EC-A47C-99D5379E2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9C77D-EA78-47E7-962D-3BE44D7C3EC3}" type="slidenum">
              <a:rPr lang="es-PA" smtClean="0"/>
              <a:t>‹#›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1670371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slide" Target="slide1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4.xml"/><Relationship Id="rId5" Type="http://schemas.openxmlformats.org/officeDocument/2006/relationships/audio" Target="../media/audio1.wav"/><Relationship Id="rId4" Type="http://schemas.openxmlformats.org/officeDocument/2006/relationships/slide" Target="slide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slide" Target="slide1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4.xml"/><Relationship Id="rId5" Type="http://schemas.openxmlformats.org/officeDocument/2006/relationships/audio" Target="../media/audio1.wav"/><Relationship Id="rId4" Type="http://schemas.openxmlformats.org/officeDocument/2006/relationships/slide" Target="slide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slide" Target="slide10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4.xml"/><Relationship Id="rId5" Type="http://schemas.openxmlformats.org/officeDocument/2006/relationships/audio" Target="../media/audio1.wav"/><Relationship Id="rId4" Type="http://schemas.openxmlformats.org/officeDocument/2006/relationships/slide" Target="slide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0.xml"/><Relationship Id="rId5" Type="http://schemas.openxmlformats.org/officeDocument/2006/relationships/audio" Target="../media/audio1.wav"/><Relationship Id="rId4" Type="http://schemas.openxmlformats.org/officeDocument/2006/relationships/slide" Target="slide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23.svg"/><Relationship Id="rId7" Type="http://schemas.openxmlformats.org/officeDocument/2006/relationships/slide" Target="slide15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3.xml"/><Relationship Id="rId5" Type="http://schemas.openxmlformats.org/officeDocument/2006/relationships/audio" Target="../media/audio1.wav"/><Relationship Id="rId4" Type="http://schemas.openxmlformats.org/officeDocument/2006/relationships/slide" Target="slide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25.svg"/><Relationship Id="rId7" Type="http://schemas.openxmlformats.org/officeDocument/2006/relationships/slide" Target="slide14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3.xml"/><Relationship Id="rId5" Type="http://schemas.openxmlformats.org/officeDocument/2006/relationships/audio" Target="../media/audio1.wav"/><Relationship Id="rId4" Type="http://schemas.openxmlformats.org/officeDocument/2006/relationships/slide" Target="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7" Type="http://schemas.openxmlformats.org/officeDocument/2006/relationships/slide" Target="slide18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4.xml"/><Relationship Id="rId5" Type="http://schemas.openxmlformats.org/officeDocument/2006/relationships/slide" Target="slide13.xml"/><Relationship Id="rId4" Type="http://schemas.openxmlformats.org/officeDocument/2006/relationships/audio" Target="../media/audio1.wav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image" Target="../media/image28.svg"/><Relationship Id="rId7" Type="http://schemas.openxmlformats.org/officeDocument/2006/relationships/slide" Target="slide19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0.xml"/><Relationship Id="rId5" Type="http://schemas.openxmlformats.org/officeDocument/2006/relationships/audio" Target="../media/audio1.wav"/><Relationship Id="rId4" Type="http://schemas.openxmlformats.org/officeDocument/2006/relationships/slide" Target="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7.xml"/><Relationship Id="rId5" Type="http://schemas.openxmlformats.org/officeDocument/2006/relationships/audio" Target="../media/audio1.wav"/><Relationship Id="rId4" Type="http://schemas.openxmlformats.org/officeDocument/2006/relationships/slide" Target="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slide" Target="slide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slide" Target="slide22.xml"/><Relationship Id="rId4" Type="http://schemas.openxmlformats.org/officeDocument/2006/relationships/audio" Target="../media/audio1.wav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4.xml"/><Relationship Id="rId5" Type="http://schemas.openxmlformats.org/officeDocument/2006/relationships/slide" Target="slide23.xml"/><Relationship Id="rId4" Type="http://schemas.openxmlformats.org/officeDocument/2006/relationships/audio" Target="../media/audio1.wav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slide" Target="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" Target="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slide" Target="slide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slide" Target="slide21.xml"/><Relationship Id="rId2" Type="http://schemas.openxmlformats.org/officeDocument/2006/relationships/slide" Target="slide2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7.xml"/><Relationship Id="rId5" Type="http://schemas.openxmlformats.org/officeDocument/2006/relationships/slide" Target="slide26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7" Type="http://schemas.openxmlformats.org/officeDocument/2006/relationships/slide" Target="slide25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1.xml"/><Relationship Id="rId5" Type="http://schemas.openxmlformats.org/officeDocument/2006/relationships/slide" Target="slide27.xml"/><Relationship Id="rId4" Type="http://schemas.openxmlformats.org/officeDocument/2006/relationships/audio" Target="../media/audio1.wav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slide" Target="slide29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6.xml"/><Relationship Id="rId5" Type="http://schemas.openxmlformats.org/officeDocument/2006/relationships/audio" Target="../media/audio1.wav"/><Relationship Id="rId4" Type="http://schemas.openxmlformats.org/officeDocument/2006/relationships/slide" Target="slide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slide" Target="slide29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6.xml"/><Relationship Id="rId5" Type="http://schemas.openxmlformats.org/officeDocument/2006/relationships/audio" Target="../media/audio1.wav"/><Relationship Id="rId4" Type="http://schemas.openxmlformats.org/officeDocument/2006/relationships/slide" Target="slide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slide" Target="slide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3.xml"/><Relationship Id="rId5" Type="http://schemas.openxmlformats.org/officeDocument/2006/relationships/audio" Target="../media/audio1.wav"/><Relationship Id="rId4" Type="http://schemas.openxmlformats.org/officeDocument/2006/relationships/slide" Target="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4.xml"/><Relationship Id="rId5" Type="http://schemas.openxmlformats.org/officeDocument/2006/relationships/audio" Target="../media/audio1.wav"/><Relationship Id="rId4" Type="http://schemas.openxmlformats.org/officeDocument/2006/relationships/slide" Target="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slide" Target="slide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slide" Target="slide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B72EF2-CBCF-4298-89D7-485EFF33B359}"/>
              </a:ext>
            </a:extLst>
          </p:cNvPr>
          <p:cNvSpPr/>
          <p:nvPr/>
        </p:nvSpPr>
        <p:spPr>
          <a:xfrm>
            <a:off x="198782" y="1364974"/>
            <a:ext cx="11794435" cy="3633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es-419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Universidad Tecnológica de Panamá</a:t>
            </a:r>
            <a:endParaRPr lang="es-P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es-419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Facultad de Ingeniería de Sistemas Computacionales</a:t>
            </a:r>
            <a:endParaRPr lang="es-P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es-419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Departamento de Programación de Computadoras</a:t>
            </a:r>
            <a:endParaRPr lang="es-P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es-419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P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es-419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Desarrollo de Software VII</a:t>
            </a:r>
            <a:endParaRPr lang="es-P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es-419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Entregable N°4</a:t>
            </a:r>
            <a:endParaRPr lang="es-P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es-419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22/10/2018</a:t>
            </a:r>
            <a:endParaRPr lang="es-P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s-419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P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s-419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Integrantes:	</a:t>
            </a:r>
            <a:r>
              <a:rPr lang="es-419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Jomel</a:t>
            </a:r>
            <a:r>
              <a:rPr lang="es-419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Mc Donald		Cédula: 3-740-1458                  </a:t>
            </a:r>
            <a:endParaRPr lang="es-P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s-419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Integrantes: 	Carolina Valdés		Cédula: 8-928-2391</a:t>
            </a:r>
            <a:endParaRPr lang="es-P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s-419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Integrantes: 	</a:t>
            </a:r>
            <a:r>
              <a:rPr lang="es-419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Jhoel</a:t>
            </a:r>
            <a:r>
              <a:rPr lang="es-419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Ramos		Cédula: 4-791-2230</a:t>
            </a:r>
            <a:endParaRPr lang="es-P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s-419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Integrantes:         Christopher Jiménez	Cédula: 8-922-2240</a:t>
            </a:r>
            <a:endParaRPr lang="es-P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1">
            <a:extLst>
              <a:ext uri="{FF2B5EF4-FFF2-40B4-BE49-F238E27FC236}">
                <a16:creationId xmlns:a16="http://schemas.microsoft.com/office/drawing/2014/main" id="{86868645-2B92-45FB-A742-EC3F5E93746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88" y="102469"/>
            <a:ext cx="2312616" cy="2229914"/>
          </a:xfrm>
          <a:prstGeom prst="rect">
            <a:avLst/>
          </a:prstGeom>
          <a:noFill/>
        </p:spPr>
      </p:pic>
      <p:pic>
        <p:nvPicPr>
          <p:cNvPr id="4" name="Imagen 2" descr="Resultado de imagen de fisc utp">
            <a:extLst>
              <a:ext uri="{FF2B5EF4-FFF2-40B4-BE49-F238E27FC236}">
                <a16:creationId xmlns:a16="http://schemas.microsoft.com/office/drawing/2014/main" id="{0A1E811B-E513-45DE-A9D5-543E6F69D89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8740" y="280381"/>
            <a:ext cx="1831712" cy="1809391"/>
          </a:xfrm>
          <a:prstGeom prst="rect">
            <a:avLst/>
          </a:prstGeom>
          <a:noFill/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A0362A36-FB64-4A6E-B72C-CED60AB13147}"/>
              </a:ext>
            </a:extLst>
          </p:cNvPr>
          <p:cNvSpPr/>
          <p:nvPr/>
        </p:nvSpPr>
        <p:spPr>
          <a:xfrm>
            <a:off x="9863331" y="5610211"/>
            <a:ext cx="1683026" cy="967408"/>
          </a:xfrm>
          <a:prstGeom prst="rightArrow">
            <a:avLst/>
          </a:prstGeom>
          <a:solidFill>
            <a:srgbClr val="800080"/>
          </a:solidFill>
          <a:ln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A" b="1" dirty="0">
                <a:solidFill>
                  <a:schemeClr val="bg1"/>
                </a:solid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SIGUIENTE</a:t>
            </a:r>
            <a:endParaRPr lang="es-P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883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765B71-5309-4ECB-8510-CBA648C1C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hlinkClick r:id="rId4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6D1954E6-3D8A-4BB3-8B5E-609FAD6E0A4F}"/>
              </a:ext>
            </a:extLst>
          </p:cNvPr>
          <p:cNvSpPr txBox="1"/>
          <p:nvPr/>
        </p:nvSpPr>
        <p:spPr>
          <a:xfrm>
            <a:off x="1550504" y="914400"/>
            <a:ext cx="2769705" cy="47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7" name="TextBox 6">
            <a:hlinkClick r:id="rId6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B3F829E3-8FEB-4F6F-A49C-CFA94EEABD09}"/>
              </a:ext>
            </a:extLst>
          </p:cNvPr>
          <p:cNvSpPr txBox="1"/>
          <p:nvPr/>
        </p:nvSpPr>
        <p:spPr>
          <a:xfrm>
            <a:off x="4518991" y="914400"/>
            <a:ext cx="2769705" cy="47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10" name="TextBox 9">
            <a:hlinkClick r:id="rId7" action="ppaction://hlinksldjump"/>
            <a:extLst>
              <a:ext uri="{FF2B5EF4-FFF2-40B4-BE49-F238E27FC236}">
                <a16:creationId xmlns:a16="http://schemas.microsoft.com/office/drawing/2014/main" id="{EDE9E818-5592-4FE7-B044-E3539799558A}"/>
              </a:ext>
            </a:extLst>
          </p:cNvPr>
          <p:cNvSpPr txBox="1"/>
          <p:nvPr/>
        </p:nvSpPr>
        <p:spPr>
          <a:xfrm>
            <a:off x="583095" y="1775791"/>
            <a:ext cx="10933043" cy="371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839204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6965AF7-8D5A-4E1E-AE3B-6AFCFF08C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CF5A23-9855-4F60-8D82-C675A73AA5F1}"/>
              </a:ext>
            </a:extLst>
          </p:cNvPr>
          <p:cNvSpPr/>
          <p:nvPr/>
        </p:nvSpPr>
        <p:spPr>
          <a:xfrm>
            <a:off x="1497496" y="874643"/>
            <a:ext cx="2941982" cy="543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E769DA-5195-44A1-91FA-01CE7FED27C6}"/>
              </a:ext>
            </a:extLst>
          </p:cNvPr>
          <p:cNvSpPr/>
          <p:nvPr/>
        </p:nvSpPr>
        <p:spPr>
          <a:xfrm>
            <a:off x="4465983" y="874643"/>
            <a:ext cx="2941982" cy="543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11" name="TextBox 10">
            <a:hlinkClick r:id="rId4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B64956EE-CC39-45D3-BEC1-114EAD9E701C}"/>
              </a:ext>
            </a:extLst>
          </p:cNvPr>
          <p:cNvSpPr txBox="1"/>
          <p:nvPr/>
        </p:nvSpPr>
        <p:spPr>
          <a:xfrm>
            <a:off x="1497496" y="874643"/>
            <a:ext cx="2941982" cy="54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12" name="TextBox 11">
            <a:hlinkClick r:id="rId6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09AC3515-1A9C-4B70-8190-54EE15F1658E}"/>
              </a:ext>
            </a:extLst>
          </p:cNvPr>
          <p:cNvSpPr txBox="1"/>
          <p:nvPr/>
        </p:nvSpPr>
        <p:spPr>
          <a:xfrm>
            <a:off x="4465983" y="874643"/>
            <a:ext cx="2941982" cy="54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13" name="TextBox 12">
            <a:hlinkClick r:id="rId7" action="ppaction://hlinksldjump"/>
            <a:extLst>
              <a:ext uri="{FF2B5EF4-FFF2-40B4-BE49-F238E27FC236}">
                <a16:creationId xmlns:a16="http://schemas.microsoft.com/office/drawing/2014/main" id="{2BB9D259-D6F8-4C01-B17C-6AFC7D797C5E}"/>
              </a:ext>
            </a:extLst>
          </p:cNvPr>
          <p:cNvSpPr txBox="1"/>
          <p:nvPr/>
        </p:nvSpPr>
        <p:spPr>
          <a:xfrm>
            <a:off x="954157" y="2358887"/>
            <a:ext cx="10098156" cy="371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180203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3812EBD-0E31-4FDA-8A02-DD311DBFF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hlinkClick r:id="rId4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2D44073D-06E8-4B7F-8497-DD42651FBA27}"/>
              </a:ext>
            </a:extLst>
          </p:cNvPr>
          <p:cNvSpPr txBox="1"/>
          <p:nvPr/>
        </p:nvSpPr>
        <p:spPr>
          <a:xfrm>
            <a:off x="1497496" y="874643"/>
            <a:ext cx="2941982" cy="54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9" name="TextBox 8">
            <a:hlinkClick r:id="rId6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6257069B-C646-43AB-AA23-26DA5BD4F6F7}"/>
              </a:ext>
            </a:extLst>
          </p:cNvPr>
          <p:cNvSpPr txBox="1"/>
          <p:nvPr/>
        </p:nvSpPr>
        <p:spPr>
          <a:xfrm>
            <a:off x="4465983" y="874643"/>
            <a:ext cx="2941982" cy="54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10" name="TextBox 9">
            <a:hlinkClick r:id="rId7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43027791-FA98-4723-8D85-4C6CDBE4F881}"/>
              </a:ext>
            </a:extLst>
          </p:cNvPr>
          <p:cNvSpPr txBox="1"/>
          <p:nvPr/>
        </p:nvSpPr>
        <p:spPr>
          <a:xfrm>
            <a:off x="556591" y="1709530"/>
            <a:ext cx="10999305" cy="54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70D9E1-60FD-4D32-A501-AF93894378AC}"/>
              </a:ext>
            </a:extLst>
          </p:cNvPr>
          <p:cNvSpPr/>
          <p:nvPr/>
        </p:nvSpPr>
        <p:spPr>
          <a:xfrm>
            <a:off x="649357" y="3140765"/>
            <a:ext cx="8799443" cy="95415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3214905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6277AFB-29D8-4820-96CA-A7901610B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hlinkClick r:id="rId4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56998A21-19AE-40DB-A00F-521E90C05872}"/>
              </a:ext>
            </a:extLst>
          </p:cNvPr>
          <p:cNvSpPr txBox="1"/>
          <p:nvPr/>
        </p:nvSpPr>
        <p:spPr>
          <a:xfrm>
            <a:off x="4439478" y="960784"/>
            <a:ext cx="2358887" cy="54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10" name="TextBox 9">
            <a:hlinkClick r:id="rId6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30CB9EB3-376E-460F-9146-E8F56C0C041F}"/>
              </a:ext>
            </a:extLst>
          </p:cNvPr>
          <p:cNvSpPr txBox="1"/>
          <p:nvPr/>
        </p:nvSpPr>
        <p:spPr>
          <a:xfrm>
            <a:off x="238538" y="914402"/>
            <a:ext cx="1606826" cy="54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91713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DF17E2F-3138-4AF6-B8CA-6DB36B488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02365"/>
            <a:ext cx="12192000" cy="6858000"/>
          </a:xfrm>
          <a:prstGeom prst="rect">
            <a:avLst/>
          </a:prstGeom>
        </p:spPr>
      </p:pic>
      <p:sp>
        <p:nvSpPr>
          <p:cNvPr id="3" name="TextBox 2">
            <a:hlinkClick r:id="rId4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BC74C3C5-5136-4499-A280-EB3D83807002}"/>
              </a:ext>
            </a:extLst>
          </p:cNvPr>
          <p:cNvSpPr txBox="1"/>
          <p:nvPr/>
        </p:nvSpPr>
        <p:spPr>
          <a:xfrm>
            <a:off x="238538" y="781881"/>
            <a:ext cx="1606826" cy="54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4" name="TextBox 3">
            <a:hlinkClick r:id="rId6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F57639A3-4306-4C8B-A7D6-61F297D63C84}"/>
              </a:ext>
            </a:extLst>
          </p:cNvPr>
          <p:cNvSpPr txBox="1"/>
          <p:nvPr/>
        </p:nvSpPr>
        <p:spPr>
          <a:xfrm>
            <a:off x="2083902" y="874643"/>
            <a:ext cx="2355576" cy="450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7" name="TextBox 6">
            <a:hlinkClick r:id="rId7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31697EFB-94CE-4481-98BB-F94645B92322}"/>
              </a:ext>
            </a:extLst>
          </p:cNvPr>
          <p:cNvSpPr txBox="1"/>
          <p:nvPr/>
        </p:nvSpPr>
        <p:spPr>
          <a:xfrm>
            <a:off x="8507896" y="1749287"/>
            <a:ext cx="2610678" cy="503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8" name="TextBox 7">
            <a:hlinkClick r:id="rId8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B75F4361-A22C-4201-AF77-AE00AA3D396E}"/>
              </a:ext>
            </a:extLst>
          </p:cNvPr>
          <p:cNvSpPr txBox="1"/>
          <p:nvPr/>
        </p:nvSpPr>
        <p:spPr>
          <a:xfrm>
            <a:off x="8507896" y="2743200"/>
            <a:ext cx="2610678" cy="503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9" name="TextBox 8">
            <a:hlinkClick r:id="rId7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F53EC7AC-69D0-43AE-A2AC-0C1222E2BE2B}"/>
              </a:ext>
            </a:extLst>
          </p:cNvPr>
          <p:cNvSpPr txBox="1"/>
          <p:nvPr/>
        </p:nvSpPr>
        <p:spPr>
          <a:xfrm>
            <a:off x="8507895" y="1749287"/>
            <a:ext cx="2610677" cy="54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10" name="TextBox 9">
            <a:hlinkClick r:id="rId8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664FA752-7DCD-4AEC-8816-C5AB396C00EC}"/>
              </a:ext>
            </a:extLst>
          </p:cNvPr>
          <p:cNvSpPr txBox="1"/>
          <p:nvPr/>
        </p:nvSpPr>
        <p:spPr>
          <a:xfrm>
            <a:off x="8507895" y="2703443"/>
            <a:ext cx="2610677" cy="54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129220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045D670-3C6B-4141-B979-6AD8424C5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hlinkClick r:id="rId4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BE795CD6-E47E-48CD-8EF5-57B9D0188C93}"/>
              </a:ext>
            </a:extLst>
          </p:cNvPr>
          <p:cNvSpPr txBox="1"/>
          <p:nvPr/>
        </p:nvSpPr>
        <p:spPr>
          <a:xfrm>
            <a:off x="265043" y="874646"/>
            <a:ext cx="1606826" cy="54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8" name="TextBox 7">
            <a:hlinkClick r:id="rId6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A29804B0-D581-41D1-9BFB-F16F285EEE9F}"/>
              </a:ext>
            </a:extLst>
          </p:cNvPr>
          <p:cNvSpPr txBox="1"/>
          <p:nvPr/>
        </p:nvSpPr>
        <p:spPr>
          <a:xfrm>
            <a:off x="2083902" y="874643"/>
            <a:ext cx="2355576" cy="450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9" name="TextBox 8">
            <a:hlinkClick r:id="rId7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A4E591DC-7FBE-4FCC-ACF8-19EC4473029D}"/>
              </a:ext>
            </a:extLst>
          </p:cNvPr>
          <p:cNvSpPr txBox="1"/>
          <p:nvPr/>
        </p:nvSpPr>
        <p:spPr>
          <a:xfrm>
            <a:off x="7195929" y="5241235"/>
            <a:ext cx="1530627" cy="450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10" name="TextBox 9">
            <a:hlinkClick r:id="rId8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F24EBFFB-B7E8-456B-A503-FB383F7D1046}"/>
              </a:ext>
            </a:extLst>
          </p:cNvPr>
          <p:cNvSpPr txBox="1"/>
          <p:nvPr/>
        </p:nvSpPr>
        <p:spPr>
          <a:xfrm>
            <a:off x="9077738" y="5241235"/>
            <a:ext cx="2425149" cy="450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948C0A-C2A7-4FF7-B6E2-B60770629B3D}"/>
              </a:ext>
            </a:extLst>
          </p:cNvPr>
          <p:cNvSpPr/>
          <p:nvPr/>
        </p:nvSpPr>
        <p:spPr>
          <a:xfrm>
            <a:off x="278295" y="2706757"/>
            <a:ext cx="11622157" cy="2329069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3174018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061D72-B654-4E03-9506-CC5931E07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hlinkClick r:id="rId3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6233A130-BB1E-4744-BC39-FFAF70EF5B5A}"/>
              </a:ext>
            </a:extLst>
          </p:cNvPr>
          <p:cNvSpPr txBox="1"/>
          <p:nvPr/>
        </p:nvSpPr>
        <p:spPr>
          <a:xfrm>
            <a:off x="265043" y="874646"/>
            <a:ext cx="1606826" cy="54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5" name="TextBox 4">
            <a:hlinkClick r:id="rId5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A274F099-ACEE-470A-8CB6-83EB619C0A9F}"/>
              </a:ext>
            </a:extLst>
          </p:cNvPr>
          <p:cNvSpPr txBox="1"/>
          <p:nvPr/>
        </p:nvSpPr>
        <p:spPr>
          <a:xfrm>
            <a:off x="2083902" y="874643"/>
            <a:ext cx="2355576" cy="450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6" name="TextBox 5">
            <a:hlinkClick r:id="rId6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F29F74FF-6132-4485-89DE-940CBA562A3E}"/>
              </a:ext>
            </a:extLst>
          </p:cNvPr>
          <p:cNvSpPr txBox="1"/>
          <p:nvPr/>
        </p:nvSpPr>
        <p:spPr>
          <a:xfrm>
            <a:off x="7182677" y="6089374"/>
            <a:ext cx="1530627" cy="450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7" name="TextBox 6">
            <a:hlinkClick r:id="rId7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EDBA873A-49F3-4F4F-95FB-63063FB7AAEE}"/>
              </a:ext>
            </a:extLst>
          </p:cNvPr>
          <p:cNvSpPr txBox="1"/>
          <p:nvPr/>
        </p:nvSpPr>
        <p:spPr>
          <a:xfrm>
            <a:off x="8908772" y="6062869"/>
            <a:ext cx="2620619" cy="450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189390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D381411D-4D2A-44C2-8D27-B10F0A272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hlinkClick r:id="rId4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F72B73EE-B413-4AB3-A720-0B436CE57D89}"/>
              </a:ext>
            </a:extLst>
          </p:cNvPr>
          <p:cNvSpPr txBox="1"/>
          <p:nvPr/>
        </p:nvSpPr>
        <p:spPr>
          <a:xfrm>
            <a:off x="2083902" y="874643"/>
            <a:ext cx="2355576" cy="450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4" name="TextBox 3">
            <a:hlinkClick r:id="rId6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DC811C18-3C38-4FB2-980A-3EECB0D6C2D7}"/>
              </a:ext>
            </a:extLst>
          </p:cNvPr>
          <p:cNvSpPr txBox="1"/>
          <p:nvPr/>
        </p:nvSpPr>
        <p:spPr>
          <a:xfrm>
            <a:off x="265043" y="874646"/>
            <a:ext cx="1606826" cy="54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099E7D9-F924-4C4B-AD1E-5118DFBAD7DF}"/>
              </a:ext>
            </a:extLst>
          </p:cNvPr>
          <p:cNvSpPr/>
          <p:nvPr/>
        </p:nvSpPr>
        <p:spPr>
          <a:xfrm>
            <a:off x="8905461" y="5645426"/>
            <a:ext cx="2604052" cy="967408"/>
          </a:xfrm>
          <a:prstGeom prst="rightArrow">
            <a:avLst/>
          </a:prstGeom>
          <a:solidFill>
            <a:srgbClr val="800080"/>
          </a:solidFill>
          <a:ln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A" b="1" dirty="0">
                <a:solidFill>
                  <a:schemeClr val="bg1"/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SIGUIENTE</a:t>
            </a:r>
            <a:r>
              <a:rPr lang="es-PA" b="1" dirty="0">
                <a:solidFill>
                  <a:schemeClr val="bg1"/>
                </a:solidFill>
              </a:rPr>
              <a:t> INICIO SESION</a:t>
            </a:r>
          </a:p>
        </p:txBody>
      </p:sp>
    </p:spTree>
    <p:extLst>
      <p:ext uri="{BB962C8B-B14F-4D97-AF65-F5344CB8AC3E}">
        <p14:creationId xmlns:p14="http://schemas.microsoft.com/office/powerpoint/2010/main" val="4041109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DF9A0116-FBEE-4A8C-850A-36CE8B2D6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hlinkClick r:id="rId4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FFCF4779-5866-4078-A6BB-27C31E8B37DC}"/>
              </a:ext>
            </a:extLst>
          </p:cNvPr>
          <p:cNvSpPr txBox="1"/>
          <p:nvPr/>
        </p:nvSpPr>
        <p:spPr>
          <a:xfrm>
            <a:off x="4068416" y="4227442"/>
            <a:ext cx="1550505" cy="450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6" name="TextBox 5">
            <a:hlinkClick r:id="rId6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525F8A25-6132-4029-BA1C-90E751B35A85}"/>
              </a:ext>
            </a:extLst>
          </p:cNvPr>
          <p:cNvSpPr txBox="1"/>
          <p:nvPr/>
        </p:nvSpPr>
        <p:spPr>
          <a:xfrm>
            <a:off x="6573081" y="4227442"/>
            <a:ext cx="1550505" cy="450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26E5F9E-2837-49A6-BEAB-D3AEA2BA6676}"/>
              </a:ext>
            </a:extLst>
          </p:cNvPr>
          <p:cNvSpPr/>
          <p:nvPr/>
        </p:nvSpPr>
        <p:spPr>
          <a:xfrm>
            <a:off x="9826487" y="5645426"/>
            <a:ext cx="1683026" cy="967408"/>
          </a:xfrm>
          <a:prstGeom prst="rightArrow">
            <a:avLst/>
          </a:prstGeom>
          <a:solidFill>
            <a:srgbClr val="800080"/>
          </a:solidFill>
          <a:ln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A" b="1" dirty="0">
                <a:solidFill>
                  <a:schemeClr val="bg1"/>
                </a:solid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SIGUIENTE</a:t>
            </a:r>
            <a:endParaRPr lang="es-P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100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906A-59D6-4600-A92E-781EAC67C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9772"/>
            <a:ext cx="9144000" cy="2387600"/>
          </a:xfrm>
        </p:spPr>
        <p:txBody>
          <a:bodyPr/>
          <a:lstStyle/>
          <a:p>
            <a:r>
              <a:rPr lang="es-PA" dirty="0"/>
              <a:t>INICIO DE SESIÓN </a:t>
            </a:r>
            <a:br>
              <a:rPr lang="es-PA" dirty="0"/>
            </a:br>
            <a:r>
              <a:rPr lang="es-PA" dirty="0"/>
              <a:t>RECTORÍA</a:t>
            </a:r>
          </a:p>
        </p:txBody>
      </p:sp>
      <p:pic>
        <p:nvPicPr>
          <p:cNvPr id="3" name="Imagen 1">
            <a:extLst>
              <a:ext uri="{FF2B5EF4-FFF2-40B4-BE49-F238E27FC236}">
                <a16:creationId xmlns:a16="http://schemas.microsoft.com/office/drawing/2014/main" id="{F0F666A1-29B4-4E81-8DE5-788BBB91C27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89" y="102470"/>
            <a:ext cx="2087328" cy="1987302"/>
          </a:xfrm>
          <a:prstGeom prst="rect">
            <a:avLst/>
          </a:prstGeom>
          <a:noFill/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4F0DE97-6063-45A2-93DB-5336653B2C99}"/>
              </a:ext>
            </a:extLst>
          </p:cNvPr>
          <p:cNvSpPr/>
          <p:nvPr/>
        </p:nvSpPr>
        <p:spPr>
          <a:xfrm>
            <a:off x="9624792" y="5618922"/>
            <a:ext cx="1683026" cy="967408"/>
          </a:xfrm>
          <a:prstGeom prst="rightArrow">
            <a:avLst/>
          </a:prstGeom>
          <a:solidFill>
            <a:srgbClr val="800080"/>
          </a:solidFill>
          <a:ln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A" b="1" dirty="0">
                <a:solidFill>
                  <a:schemeClr val="bg1"/>
                </a:solid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SIGUIENTE</a:t>
            </a:r>
            <a:endParaRPr lang="es-P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50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906A-59D6-4600-A92E-781EAC67C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9772"/>
            <a:ext cx="9144000" cy="2387600"/>
          </a:xfrm>
        </p:spPr>
        <p:txBody>
          <a:bodyPr/>
          <a:lstStyle/>
          <a:p>
            <a:r>
              <a:rPr lang="es-PA" dirty="0"/>
              <a:t>INICIO DE SESIÓN </a:t>
            </a:r>
            <a:br>
              <a:rPr lang="es-PA" dirty="0"/>
            </a:br>
            <a:r>
              <a:rPr lang="es-PA" dirty="0"/>
              <a:t>ESTUDIANTE</a:t>
            </a:r>
          </a:p>
        </p:txBody>
      </p:sp>
      <p:pic>
        <p:nvPicPr>
          <p:cNvPr id="4" name="Imagen 1">
            <a:extLst>
              <a:ext uri="{FF2B5EF4-FFF2-40B4-BE49-F238E27FC236}">
                <a16:creationId xmlns:a16="http://schemas.microsoft.com/office/drawing/2014/main" id="{FFF987D5-8EA7-4980-9054-41D94ACB78C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89" y="102470"/>
            <a:ext cx="2087328" cy="1987302"/>
          </a:xfrm>
          <a:prstGeom prst="rect">
            <a:avLst/>
          </a:prstGeom>
          <a:noFill/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C9BD03B0-A08C-4756-8357-14E7C01DF550}"/>
              </a:ext>
            </a:extLst>
          </p:cNvPr>
          <p:cNvSpPr/>
          <p:nvPr/>
        </p:nvSpPr>
        <p:spPr>
          <a:xfrm>
            <a:off x="9638045" y="5605670"/>
            <a:ext cx="1683026" cy="967408"/>
          </a:xfrm>
          <a:prstGeom prst="rightArrow">
            <a:avLst/>
          </a:prstGeom>
          <a:solidFill>
            <a:srgbClr val="800080"/>
          </a:solidFill>
          <a:ln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A" b="1" dirty="0">
                <a:solidFill>
                  <a:schemeClr val="bg1"/>
                </a:solid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SIGUIENTE</a:t>
            </a:r>
            <a:endParaRPr lang="es-P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787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26787C4-5FB2-4443-A61C-EE2369F38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hlinkClick r:id="rId4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9328068F-2379-4EA5-9F6D-06D36E52059B}"/>
              </a:ext>
            </a:extLst>
          </p:cNvPr>
          <p:cNvSpPr txBox="1"/>
          <p:nvPr/>
        </p:nvSpPr>
        <p:spPr>
          <a:xfrm>
            <a:off x="5208103" y="5102086"/>
            <a:ext cx="1550505" cy="450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133238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94F249-2E6A-4356-AD48-543C580CC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hlinkClick r:id="rId3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6566AEC7-5847-4B21-AE4C-D210B50DEBB1}"/>
              </a:ext>
            </a:extLst>
          </p:cNvPr>
          <p:cNvSpPr txBox="1"/>
          <p:nvPr/>
        </p:nvSpPr>
        <p:spPr>
          <a:xfrm>
            <a:off x="3657599" y="967408"/>
            <a:ext cx="3220279" cy="450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8" name="TextBox 7">
            <a:hlinkClick r:id="rId5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D24DE854-2CF5-48EF-BB2E-E0F7F37F8A0B}"/>
              </a:ext>
            </a:extLst>
          </p:cNvPr>
          <p:cNvSpPr txBox="1"/>
          <p:nvPr/>
        </p:nvSpPr>
        <p:spPr>
          <a:xfrm>
            <a:off x="7421217" y="1941442"/>
            <a:ext cx="2517913" cy="450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238251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1B7641-BED6-4CE2-9C4E-BCD0CAFE9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hlinkClick r:id="rId3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0FAD5226-0913-4334-BC82-A0D5379125DC}"/>
              </a:ext>
            </a:extLst>
          </p:cNvPr>
          <p:cNvSpPr txBox="1"/>
          <p:nvPr/>
        </p:nvSpPr>
        <p:spPr>
          <a:xfrm>
            <a:off x="7288695" y="6149007"/>
            <a:ext cx="1550505" cy="450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7" name="TextBox 6">
            <a:hlinkClick r:id="rId5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E2D8CE0B-8A59-4D76-947C-595C5C6F3306}"/>
              </a:ext>
            </a:extLst>
          </p:cNvPr>
          <p:cNvSpPr txBox="1"/>
          <p:nvPr/>
        </p:nvSpPr>
        <p:spPr>
          <a:xfrm>
            <a:off x="9183756" y="6149007"/>
            <a:ext cx="2491409" cy="450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8" name="TextBox 7">
            <a:hlinkClick r:id="rId6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C6EF3AEA-4037-4788-83D5-0868F0D5562D}"/>
              </a:ext>
            </a:extLst>
          </p:cNvPr>
          <p:cNvSpPr txBox="1"/>
          <p:nvPr/>
        </p:nvSpPr>
        <p:spPr>
          <a:xfrm>
            <a:off x="3697355" y="755374"/>
            <a:ext cx="3220279" cy="450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781862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D6896B7-E4CD-4DA2-B2FE-882F9F116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hlinkClick r:id="rId4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C924D930-9858-49DD-9268-E0C4E693DDCF}"/>
              </a:ext>
            </a:extLst>
          </p:cNvPr>
          <p:cNvSpPr txBox="1"/>
          <p:nvPr/>
        </p:nvSpPr>
        <p:spPr>
          <a:xfrm>
            <a:off x="4055164" y="4194313"/>
            <a:ext cx="1550505" cy="450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6" name="TextBox 5">
            <a:hlinkClick r:id="rId4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EE6E1B2D-44D3-48BE-80AB-E9EFCF12917F}"/>
              </a:ext>
            </a:extLst>
          </p:cNvPr>
          <p:cNvSpPr txBox="1"/>
          <p:nvPr/>
        </p:nvSpPr>
        <p:spPr>
          <a:xfrm>
            <a:off x="6526697" y="4240700"/>
            <a:ext cx="1550505" cy="450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647521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2" action="ppaction://hlinksldjump">
              <a:snd r:embed="rId3" name="CLICK.WAV"/>
            </a:hlinkClick>
            <a:extLst>
              <a:ext uri="{FF2B5EF4-FFF2-40B4-BE49-F238E27FC236}">
                <a16:creationId xmlns:a16="http://schemas.microsoft.com/office/drawing/2014/main" id="{58685EC9-5850-4255-BACA-562E450A2977}"/>
              </a:ext>
            </a:extLst>
          </p:cNvPr>
          <p:cNvSpPr txBox="1"/>
          <p:nvPr/>
        </p:nvSpPr>
        <p:spPr>
          <a:xfrm>
            <a:off x="278296" y="927652"/>
            <a:ext cx="3498573" cy="450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9" name="TextBox 8">
            <a:hlinkClick r:id="rId4" action="ppaction://hlinksldjump">
              <a:snd r:embed="rId3" name="CLICK.WAV"/>
            </a:hlinkClick>
            <a:extLst>
              <a:ext uri="{FF2B5EF4-FFF2-40B4-BE49-F238E27FC236}">
                <a16:creationId xmlns:a16="http://schemas.microsoft.com/office/drawing/2014/main" id="{DDB3037D-75BB-479B-979D-A3CE647B8389}"/>
              </a:ext>
            </a:extLst>
          </p:cNvPr>
          <p:cNvSpPr txBox="1"/>
          <p:nvPr/>
        </p:nvSpPr>
        <p:spPr>
          <a:xfrm>
            <a:off x="493643" y="2120765"/>
            <a:ext cx="11204713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10" name="TextBox 9">
            <a:hlinkClick r:id="rId4" action="ppaction://hlinksldjump">
              <a:snd r:embed="rId3" name="CLICK.WAV"/>
            </a:hlinkClick>
            <a:extLst>
              <a:ext uri="{FF2B5EF4-FFF2-40B4-BE49-F238E27FC236}">
                <a16:creationId xmlns:a16="http://schemas.microsoft.com/office/drawing/2014/main" id="{8A299D69-161A-432B-9A66-CD8DACF33DE5}"/>
              </a:ext>
            </a:extLst>
          </p:cNvPr>
          <p:cNvSpPr txBox="1"/>
          <p:nvPr/>
        </p:nvSpPr>
        <p:spPr>
          <a:xfrm>
            <a:off x="493647" y="3199935"/>
            <a:ext cx="11204713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11" name="TextBox 10">
            <a:hlinkClick r:id="rId4" action="ppaction://hlinksldjump">
              <a:snd r:embed="rId3" name="CLICK.WAV"/>
            </a:hlinkClick>
            <a:extLst>
              <a:ext uri="{FF2B5EF4-FFF2-40B4-BE49-F238E27FC236}">
                <a16:creationId xmlns:a16="http://schemas.microsoft.com/office/drawing/2014/main" id="{72D32493-3AD9-4DB1-ACE0-F5B34B046EBD}"/>
              </a:ext>
            </a:extLst>
          </p:cNvPr>
          <p:cNvSpPr txBox="1"/>
          <p:nvPr/>
        </p:nvSpPr>
        <p:spPr>
          <a:xfrm>
            <a:off x="493646" y="4166100"/>
            <a:ext cx="11204713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12" name="TextBox 11">
            <a:hlinkClick r:id="rId4" action="ppaction://hlinksldjump">
              <a:snd r:embed="rId3" name="CLICK.WAV"/>
            </a:hlinkClick>
            <a:extLst>
              <a:ext uri="{FF2B5EF4-FFF2-40B4-BE49-F238E27FC236}">
                <a16:creationId xmlns:a16="http://schemas.microsoft.com/office/drawing/2014/main" id="{C07B9708-3B9B-41A8-A37B-2464FF63F730}"/>
              </a:ext>
            </a:extLst>
          </p:cNvPr>
          <p:cNvSpPr txBox="1"/>
          <p:nvPr/>
        </p:nvSpPr>
        <p:spPr>
          <a:xfrm>
            <a:off x="493646" y="5263752"/>
            <a:ext cx="11204713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F76BDF6-5F1C-412B-83EE-C9C43C7F06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295"/>
            <a:ext cx="12192000" cy="6858000"/>
          </a:xfrm>
          <a:prstGeom prst="rect">
            <a:avLst/>
          </a:prstGeom>
        </p:spPr>
      </p:pic>
      <p:sp>
        <p:nvSpPr>
          <p:cNvPr id="20" name="TextBox 19">
            <a:hlinkClick r:id="rId4" action="ppaction://hlinksldjump">
              <a:snd r:embed="rId3" name="CLICK.WAV"/>
            </a:hlinkClick>
            <a:extLst>
              <a:ext uri="{FF2B5EF4-FFF2-40B4-BE49-F238E27FC236}">
                <a16:creationId xmlns:a16="http://schemas.microsoft.com/office/drawing/2014/main" id="{6C0351A6-8914-4314-B454-096383EEA950}"/>
              </a:ext>
            </a:extLst>
          </p:cNvPr>
          <p:cNvSpPr txBox="1"/>
          <p:nvPr/>
        </p:nvSpPr>
        <p:spPr>
          <a:xfrm>
            <a:off x="493642" y="3189219"/>
            <a:ext cx="11204713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21" name="TextBox 20">
            <a:hlinkClick r:id="rId4" action="ppaction://hlinksldjump">
              <a:snd r:embed="rId3" name="CLICK.WAV"/>
            </a:hlinkClick>
            <a:extLst>
              <a:ext uri="{FF2B5EF4-FFF2-40B4-BE49-F238E27FC236}">
                <a16:creationId xmlns:a16="http://schemas.microsoft.com/office/drawing/2014/main" id="{66EEE79B-BF08-43CA-8CAE-ED81AA7ED8A3}"/>
              </a:ext>
            </a:extLst>
          </p:cNvPr>
          <p:cNvSpPr txBox="1"/>
          <p:nvPr/>
        </p:nvSpPr>
        <p:spPr>
          <a:xfrm>
            <a:off x="493641" y="4200166"/>
            <a:ext cx="11204713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22" name="TextBox 21">
            <a:hlinkClick r:id="rId4" action="ppaction://hlinksldjump">
              <a:snd r:embed="rId3" name="CLICK.WAV"/>
            </a:hlinkClick>
            <a:extLst>
              <a:ext uri="{FF2B5EF4-FFF2-40B4-BE49-F238E27FC236}">
                <a16:creationId xmlns:a16="http://schemas.microsoft.com/office/drawing/2014/main" id="{379DA359-64E6-408F-ABB3-5F1EFD25AA35}"/>
              </a:ext>
            </a:extLst>
          </p:cNvPr>
          <p:cNvSpPr txBox="1"/>
          <p:nvPr/>
        </p:nvSpPr>
        <p:spPr>
          <a:xfrm>
            <a:off x="493643" y="2257168"/>
            <a:ext cx="11204713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23" name="TextBox 22">
            <a:hlinkClick r:id="rId4" action="ppaction://hlinksldjump">
              <a:snd r:embed="rId3" name="CLICK.WAV"/>
            </a:hlinkClick>
            <a:extLst>
              <a:ext uri="{FF2B5EF4-FFF2-40B4-BE49-F238E27FC236}">
                <a16:creationId xmlns:a16="http://schemas.microsoft.com/office/drawing/2014/main" id="{F4CB5C5E-7DF4-421A-9D56-2C62B0284B2B}"/>
              </a:ext>
            </a:extLst>
          </p:cNvPr>
          <p:cNvSpPr txBox="1"/>
          <p:nvPr/>
        </p:nvSpPr>
        <p:spPr>
          <a:xfrm>
            <a:off x="493641" y="5237405"/>
            <a:ext cx="11204713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95367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hlinkClick r:id="rId2" action="ppaction://hlinksldjump">
              <a:snd r:embed="rId3" name="CLICK.WAV"/>
            </a:hlinkClick>
            <a:extLst>
              <a:ext uri="{FF2B5EF4-FFF2-40B4-BE49-F238E27FC236}">
                <a16:creationId xmlns:a16="http://schemas.microsoft.com/office/drawing/2014/main" id="{CBDE19CF-C6C7-4396-8BE3-B4DDF4E1E125}"/>
              </a:ext>
            </a:extLst>
          </p:cNvPr>
          <p:cNvSpPr txBox="1"/>
          <p:nvPr/>
        </p:nvSpPr>
        <p:spPr>
          <a:xfrm>
            <a:off x="516835" y="3723861"/>
            <a:ext cx="10946295" cy="450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3FB6D3-5AF5-47DA-BBF8-BA026C0BA2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3708"/>
          </a:xfrm>
          <a:prstGeom prst="rect">
            <a:avLst/>
          </a:prstGeom>
        </p:spPr>
      </p:pic>
      <p:sp>
        <p:nvSpPr>
          <p:cNvPr id="10" name="TextBox 9">
            <a:hlinkClick r:id="rId5" action="ppaction://hlinksldjump">
              <a:snd r:embed="rId3" name="CLICK.WAV"/>
            </a:hlinkClick>
            <a:extLst>
              <a:ext uri="{FF2B5EF4-FFF2-40B4-BE49-F238E27FC236}">
                <a16:creationId xmlns:a16="http://schemas.microsoft.com/office/drawing/2014/main" id="{0B604D3E-1C03-469F-A6F9-AA0DACA68C53}"/>
              </a:ext>
            </a:extLst>
          </p:cNvPr>
          <p:cNvSpPr txBox="1"/>
          <p:nvPr/>
        </p:nvSpPr>
        <p:spPr>
          <a:xfrm>
            <a:off x="516835" y="3723861"/>
            <a:ext cx="10946294" cy="450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11" name="TextBox 10">
            <a:hlinkClick r:id="rId2" action="ppaction://hlinksldjump">
              <a:snd r:embed="rId3" name="CLICK.WAV"/>
            </a:hlinkClick>
            <a:extLst>
              <a:ext uri="{FF2B5EF4-FFF2-40B4-BE49-F238E27FC236}">
                <a16:creationId xmlns:a16="http://schemas.microsoft.com/office/drawing/2014/main" id="{F1513F41-2EA4-4161-874A-8D693BF10164}"/>
              </a:ext>
            </a:extLst>
          </p:cNvPr>
          <p:cNvSpPr txBox="1"/>
          <p:nvPr/>
        </p:nvSpPr>
        <p:spPr>
          <a:xfrm>
            <a:off x="8216347" y="6361048"/>
            <a:ext cx="1126436" cy="33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12" name="TextBox 11">
            <a:hlinkClick r:id="rId6" action="ppaction://hlinksldjump">
              <a:snd r:embed="rId3" name="CLICK.WAV"/>
            </a:hlinkClick>
            <a:extLst>
              <a:ext uri="{FF2B5EF4-FFF2-40B4-BE49-F238E27FC236}">
                <a16:creationId xmlns:a16="http://schemas.microsoft.com/office/drawing/2014/main" id="{5D845758-9FEE-447F-9DFA-49DBE6B95F49}"/>
              </a:ext>
            </a:extLst>
          </p:cNvPr>
          <p:cNvSpPr txBox="1"/>
          <p:nvPr/>
        </p:nvSpPr>
        <p:spPr>
          <a:xfrm>
            <a:off x="9568070" y="6361048"/>
            <a:ext cx="1895059" cy="33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13" name="TextBox 12">
            <a:hlinkClick r:id="rId7" action="ppaction://hlinksldjump">
              <a:snd r:embed="rId3" name="CLICK.WAV"/>
            </a:hlinkClick>
            <a:extLst>
              <a:ext uri="{FF2B5EF4-FFF2-40B4-BE49-F238E27FC236}">
                <a16:creationId xmlns:a16="http://schemas.microsoft.com/office/drawing/2014/main" id="{B05885AF-A237-460E-98DD-885DFC13CFC5}"/>
              </a:ext>
            </a:extLst>
          </p:cNvPr>
          <p:cNvSpPr txBox="1"/>
          <p:nvPr/>
        </p:nvSpPr>
        <p:spPr>
          <a:xfrm>
            <a:off x="198783" y="665923"/>
            <a:ext cx="3498573" cy="450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87579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DC2615-DC42-4133-89E0-50507C6BB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hlinkClick r:id="rId3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C95948A7-CD99-4544-A5A4-B3D029921A55}"/>
              </a:ext>
            </a:extLst>
          </p:cNvPr>
          <p:cNvSpPr txBox="1"/>
          <p:nvPr/>
        </p:nvSpPr>
        <p:spPr>
          <a:xfrm>
            <a:off x="8163338" y="6361048"/>
            <a:ext cx="1234143" cy="33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8" name="TextBox 7">
            <a:hlinkClick r:id="rId5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0810AD20-5422-4E5C-A978-F448B33194EF}"/>
              </a:ext>
            </a:extLst>
          </p:cNvPr>
          <p:cNvSpPr txBox="1"/>
          <p:nvPr/>
        </p:nvSpPr>
        <p:spPr>
          <a:xfrm>
            <a:off x="9786731" y="6361048"/>
            <a:ext cx="1822174" cy="33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9" name="TextBox 8">
            <a:hlinkClick r:id="rId6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AA66F2CF-927D-4E51-ACB3-7EE1E1E1743B}"/>
              </a:ext>
            </a:extLst>
          </p:cNvPr>
          <p:cNvSpPr txBox="1"/>
          <p:nvPr/>
        </p:nvSpPr>
        <p:spPr>
          <a:xfrm>
            <a:off x="238539" y="414132"/>
            <a:ext cx="3498573" cy="450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10" name="TextBox 9">
            <a:hlinkClick r:id="rId7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A0465915-23A5-4380-843C-AA98A206F24F}"/>
              </a:ext>
            </a:extLst>
          </p:cNvPr>
          <p:cNvSpPr txBox="1"/>
          <p:nvPr/>
        </p:nvSpPr>
        <p:spPr>
          <a:xfrm>
            <a:off x="516835" y="2729946"/>
            <a:ext cx="10946294" cy="450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EDE5AE-8839-4D59-94FF-D3F51BFE2141}"/>
              </a:ext>
            </a:extLst>
          </p:cNvPr>
          <p:cNvSpPr/>
          <p:nvPr/>
        </p:nvSpPr>
        <p:spPr>
          <a:xfrm>
            <a:off x="649357" y="3140765"/>
            <a:ext cx="10813772" cy="151074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1018987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2FE46D1-C3A3-4BA9-BF48-9E43C2652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hlinkClick r:id="rId4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2FAC09FB-7DB7-43F7-ACD6-BCAA104701E2}"/>
              </a:ext>
            </a:extLst>
          </p:cNvPr>
          <p:cNvSpPr txBox="1"/>
          <p:nvPr/>
        </p:nvSpPr>
        <p:spPr>
          <a:xfrm>
            <a:off x="6467059" y="4227448"/>
            <a:ext cx="1537254" cy="437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5" name="TextBox 4">
            <a:hlinkClick r:id="rId6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9BE13EFD-1F8A-4580-BE1C-42FCE70A83F6}"/>
              </a:ext>
            </a:extLst>
          </p:cNvPr>
          <p:cNvSpPr txBox="1"/>
          <p:nvPr/>
        </p:nvSpPr>
        <p:spPr>
          <a:xfrm>
            <a:off x="4088294" y="4253953"/>
            <a:ext cx="1537254" cy="437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6" name="Arrow: Right 5">
            <a:hlinkClick r:id="rId7" action="ppaction://hlinksldjump"/>
            <a:extLst>
              <a:ext uri="{FF2B5EF4-FFF2-40B4-BE49-F238E27FC236}">
                <a16:creationId xmlns:a16="http://schemas.microsoft.com/office/drawing/2014/main" id="{CE80DE61-D661-4119-A79A-1B5E0E7B7E0F}"/>
              </a:ext>
            </a:extLst>
          </p:cNvPr>
          <p:cNvSpPr/>
          <p:nvPr/>
        </p:nvSpPr>
        <p:spPr>
          <a:xfrm>
            <a:off x="9826487" y="5645426"/>
            <a:ext cx="1683026" cy="967408"/>
          </a:xfrm>
          <a:prstGeom prst="rightArrow">
            <a:avLst/>
          </a:prstGeom>
          <a:solidFill>
            <a:srgbClr val="800080"/>
          </a:solidFill>
          <a:ln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A" b="1" dirty="0">
                <a:solidFill>
                  <a:schemeClr val="bg1"/>
                </a:solid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SIGUIENTE</a:t>
            </a:r>
            <a:endParaRPr lang="es-P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467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2FE46D1-C3A3-4BA9-BF48-9E43C2652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hlinkClick r:id="rId4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2FAC09FB-7DB7-43F7-ACD6-BCAA104701E2}"/>
              </a:ext>
            </a:extLst>
          </p:cNvPr>
          <p:cNvSpPr txBox="1"/>
          <p:nvPr/>
        </p:nvSpPr>
        <p:spPr>
          <a:xfrm>
            <a:off x="6467059" y="4227448"/>
            <a:ext cx="1537254" cy="437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5" name="TextBox 4">
            <a:hlinkClick r:id="rId6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9BE13EFD-1F8A-4580-BE1C-42FCE70A83F6}"/>
              </a:ext>
            </a:extLst>
          </p:cNvPr>
          <p:cNvSpPr txBox="1"/>
          <p:nvPr/>
        </p:nvSpPr>
        <p:spPr>
          <a:xfrm>
            <a:off x="4088294" y="4253953"/>
            <a:ext cx="1537254" cy="437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C59FBAE-E2CD-475A-9D1E-AC668F04A034}"/>
              </a:ext>
            </a:extLst>
          </p:cNvPr>
          <p:cNvSpPr/>
          <p:nvPr/>
        </p:nvSpPr>
        <p:spPr>
          <a:xfrm>
            <a:off x="9826487" y="5645426"/>
            <a:ext cx="1683026" cy="967408"/>
          </a:xfrm>
          <a:prstGeom prst="rightArrow">
            <a:avLst/>
          </a:prstGeom>
          <a:solidFill>
            <a:srgbClr val="800080"/>
          </a:solidFill>
          <a:ln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A" b="1" dirty="0">
                <a:solidFill>
                  <a:schemeClr val="bg1"/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SIGUIENTE</a:t>
            </a:r>
            <a:endParaRPr lang="es-P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309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906A-59D6-4600-A92E-781EAC67C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9772"/>
            <a:ext cx="9144000" cy="2387600"/>
          </a:xfrm>
        </p:spPr>
        <p:txBody>
          <a:bodyPr/>
          <a:lstStyle/>
          <a:p>
            <a:r>
              <a:rPr lang="es-PA" dirty="0"/>
              <a:t>INICIO DE SESIÓN </a:t>
            </a:r>
            <a:br>
              <a:rPr lang="es-PA" dirty="0"/>
            </a:br>
            <a:r>
              <a:rPr lang="es-PA" dirty="0"/>
              <a:t>COMISIÓN EVALUADORA</a:t>
            </a:r>
          </a:p>
        </p:txBody>
      </p:sp>
      <p:pic>
        <p:nvPicPr>
          <p:cNvPr id="3" name="Imagen 1">
            <a:extLst>
              <a:ext uri="{FF2B5EF4-FFF2-40B4-BE49-F238E27FC236}">
                <a16:creationId xmlns:a16="http://schemas.microsoft.com/office/drawing/2014/main" id="{F0F666A1-29B4-4E81-8DE5-788BBB91C27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89" y="102470"/>
            <a:ext cx="2087328" cy="1987302"/>
          </a:xfrm>
          <a:prstGeom prst="rect">
            <a:avLst/>
          </a:prstGeom>
          <a:noFill/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BD98B4B1-091F-4E73-B86F-84A7AE022A33}"/>
              </a:ext>
            </a:extLst>
          </p:cNvPr>
          <p:cNvSpPr/>
          <p:nvPr/>
        </p:nvSpPr>
        <p:spPr>
          <a:xfrm>
            <a:off x="9717557" y="5592417"/>
            <a:ext cx="1683026" cy="967408"/>
          </a:xfrm>
          <a:prstGeom prst="rightArrow">
            <a:avLst/>
          </a:prstGeom>
          <a:solidFill>
            <a:srgbClr val="800080"/>
          </a:solidFill>
          <a:ln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A" b="1" dirty="0">
                <a:solidFill>
                  <a:schemeClr val="bg1"/>
                </a:solid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SIGUIENTE</a:t>
            </a:r>
            <a:endParaRPr lang="es-P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211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54841BE-78D8-49E8-A18D-E556A3FE8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646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8117708-D285-4B6E-8350-D3B0152A8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hlinkClick r:id="rId4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0A67ACEC-6E1F-4ECE-BBA1-05782B2ED35D}"/>
              </a:ext>
            </a:extLst>
          </p:cNvPr>
          <p:cNvSpPr txBox="1"/>
          <p:nvPr/>
        </p:nvSpPr>
        <p:spPr>
          <a:xfrm>
            <a:off x="5208103" y="5102086"/>
            <a:ext cx="1550505" cy="450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9512455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8066CD-A119-47C1-935E-7E074F75E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hlinkClick r:id="rId3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1397E75E-AE03-4E98-AE53-1B7E9CB5B816}"/>
              </a:ext>
            </a:extLst>
          </p:cNvPr>
          <p:cNvSpPr txBox="1"/>
          <p:nvPr/>
        </p:nvSpPr>
        <p:spPr>
          <a:xfrm>
            <a:off x="347869" y="1773244"/>
            <a:ext cx="11204713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12" name="TextBox 11">
            <a:hlinkClick r:id="rId3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3A9948E7-960A-4CC6-A646-75BCB4F77B43}"/>
              </a:ext>
            </a:extLst>
          </p:cNvPr>
          <p:cNvSpPr txBox="1"/>
          <p:nvPr/>
        </p:nvSpPr>
        <p:spPr>
          <a:xfrm>
            <a:off x="500269" y="1925644"/>
            <a:ext cx="11204713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13" name="TextBox 12">
            <a:hlinkClick r:id="rId3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5BF91A61-1513-4495-A9A8-4BA33AA48B70}"/>
              </a:ext>
            </a:extLst>
          </p:cNvPr>
          <p:cNvSpPr txBox="1"/>
          <p:nvPr/>
        </p:nvSpPr>
        <p:spPr>
          <a:xfrm>
            <a:off x="487018" y="2687644"/>
            <a:ext cx="11204713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14" name="TextBox 13">
            <a:hlinkClick r:id="rId3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7C63EACD-0DAB-42A3-B9C4-2E2C50F474B7}"/>
              </a:ext>
            </a:extLst>
          </p:cNvPr>
          <p:cNvSpPr txBox="1"/>
          <p:nvPr/>
        </p:nvSpPr>
        <p:spPr>
          <a:xfrm>
            <a:off x="347869" y="3742723"/>
            <a:ext cx="11204713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15" name="TextBox 14">
            <a:hlinkClick r:id="rId3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982EDD58-9D47-42A8-9A6B-735B695AD6FF}"/>
              </a:ext>
            </a:extLst>
          </p:cNvPr>
          <p:cNvSpPr txBox="1"/>
          <p:nvPr/>
        </p:nvSpPr>
        <p:spPr>
          <a:xfrm>
            <a:off x="347869" y="4772822"/>
            <a:ext cx="11204713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16" name="TextBox 15">
            <a:hlinkClick r:id="rId3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32A17A53-D482-4FA1-94B3-2B466514B01D}"/>
              </a:ext>
            </a:extLst>
          </p:cNvPr>
          <p:cNvSpPr txBox="1"/>
          <p:nvPr/>
        </p:nvSpPr>
        <p:spPr>
          <a:xfrm>
            <a:off x="487017" y="5849050"/>
            <a:ext cx="11204713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2094266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0EF60C2-9C3E-42FF-A6BE-50DEE29737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hlinkClick r:id="rId4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2921CF18-1CB6-45C9-B036-9BB8A5259433}"/>
              </a:ext>
            </a:extLst>
          </p:cNvPr>
          <p:cNvSpPr txBox="1"/>
          <p:nvPr/>
        </p:nvSpPr>
        <p:spPr>
          <a:xfrm>
            <a:off x="5930347" y="6082753"/>
            <a:ext cx="1537254" cy="437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5" name="TextBox 4">
            <a:hlinkClick r:id="rId6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083BC374-4602-4344-980F-60094C91EA6A}"/>
              </a:ext>
            </a:extLst>
          </p:cNvPr>
          <p:cNvSpPr txBox="1"/>
          <p:nvPr/>
        </p:nvSpPr>
        <p:spPr>
          <a:xfrm>
            <a:off x="7871791" y="6082753"/>
            <a:ext cx="3644348" cy="437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897489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23C8598-24B3-4CBC-B7AC-5BF533EE2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hlinkClick r:id="rId4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03450A06-56B5-48B3-8FFA-6AD1C35B4E1A}"/>
              </a:ext>
            </a:extLst>
          </p:cNvPr>
          <p:cNvSpPr txBox="1"/>
          <p:nvPr/>
        </p:nvSpPr>
        <p:spPr>
          <a:xfrm>
            <a:off x="5970103" y="6175519"/>
            <a:ext cx="1537254" cy="437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5" name="TextBox 4">
            <a:hlinkClick r:id="rId6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C7ADA021-6EF4-4387-8750-DCA9F62BC075}"/>
              </a:ext>
            </a:extLst>
          </p:cNvPr>
          <p:cNvSpPr txBox="1"/>
          <p:nvPr/>
        </p:nvSpPr>
        <p:spPr>
          <a:xfrm>
            <a:off x="7818782" y="6175519"/>
            <a:ext cx="3644348" cy="437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42434786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BCA5616-303E-47D2-B48A-9F6B79E87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hlinkClick r:id="rId4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68D308A2-B76F-43E5-AFFF-E25541FA7B32}"/>
              </a:ext>
            </a:extLst>
          </p:cNvPr>
          <p:cNvSpPr txBox="1"/>
          <p:nvPr/>
        </p:nvSpPr>
        <p:spPr>
          <a:xfrm>
            <a:off x="4114799" y="4214197"/>
            <a:ext cx="1537254" cy="437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5" name="TextBox 4">
            <a:hlinkClick r:id="rId4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2D995052-8B52-4AC7-A2BA-904E3C074E9E}"/>
              </a:ext>
            </a:extLst>
          </p:cNvPr>
          <p:cNvSpPr txBox="1"/>
          <p:nvPr/>
        </p:nvSpPr>
        <p:spPr>
          <a:xfrm>
            <a:off x="6539949" y="4214197"/>
            <a:ext cx="1537254" cy="437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2" name="Star: 5 Points 1">
            <a:extLst>
              <a:ext uri="{FF2B5EF4-FFF2-40B4-BE49-F238E27FC236}">
                <a16:creationId xmlns:a16="http://schemas.microsoft.com/office/drawing/2014/main" id="{1BE46AC3-19E7-4120-B629-54F06F4424B5}"/>
              </a:ext>
            </a:extLst>
          </p:cNvPr>
          <p:cNvSpPr/>
          <p:nvPr/>
        </p:nvSpPr>
        <p:spPr>
          <a:xfrm>
            <a:off x="9754326" y="5112252"/>
            <a:ext cx="2001079" cy="1351722"/>
          </a:xfrm>
          <a:prstGeom prst="star5">
            <a:avLst/>
          </a:prstGeom>
          <a:solidFill>
            <a:srgbClr val="800080"/>
          </a:solidFill>
          <a:ln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A" b="1" dirty="0"/>
              <a:t>Fin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926734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68B10FF-29A7-4B62-9924-C6C7587FB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6E215BB-8863-4881-9446-C369A0065E23}"/>
              </a:ext>
            </a:extLst>
          </p:cNvPr>
          <p:cNvSpPr txBox="1"/>
          <p:nvPr/>
        </p:nvSpPr>
        <p:spPr>
          <a:xfrm>
            <a:off x="278296" y="1577009"/>
            <a:ext cx="206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  <p:sp>
        <p:nvSpPr>
          <p:cNvPr id="5" name="TextBox 4">
            <a:hlinkClick r:id="rId4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4E48AAC9-9C26-460D-8FB4-F4441F578517}"/>
              </a:ext>
            </a:extLst>
          </p:cNvPr>
          <p:cNvSpPr txBox="1"/>
          <p:nvPr/>
        </p:nvSpPr>
        <p:spPr>
          <a:xfrm>
            <a:off x="9395793" y="5897218"/>
            <a:ext cx="206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1693516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CE96AB2-12FF-4989-B358-697943263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hlinkClick r:id="rId4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6D7E473D-2928-477D-8FF1-1D78E6339F6F}"/>
              </a:ext>
            </a:extLst>
          </p:cNvPr>
          <p:cNvSpPr txBox="1"/>
          <p:nvPr/>
        </p:nvSpPr>
        <p:spPr>
          <a:xfrm>
            <a:off x="9356037" y="5936974"/>
            <a:ext cx="206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487339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E224865-7919-4E5A-BB74-8B0D21E4F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7C97335-EAC7-441F-8839-C97E7CE42580}"/>
              </a:ext>
            </a:extLst>
          </p:cNvPr>
          <p:cNvSpPr txBox="1"/>
          <p:nvPr/>
        </p:nvSpPr>
        <p:spPr>
          <a:xfrm>
            <a:off x="8507896" y="5009322"/>
            <a:ext cx="206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816450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C682A55-F42C-4229-97CC-AEFC3CE8B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B1972C01-46C7-4D0B-B923-659BFCFDC35F}"/>
              </a:ext>
            </a:extLst>
          </p:cNvPr>
          <p:cNvSpPr/>
          <p:nvPr/>
        </p:nvSpPr>
        <p:spPr>
          <a:xfrm>
            <a:off x="9826487" y="5645426"/>
            <a:ext cx="1683026" cy="967408"/>
          </a:xfrm>
          <a:prstGeom prst="rightArrow">
            <a:avLst/>
          </a:prstGeom>
          <a:solidFill>
            <a:srgbClr val="800080"/>
          </a:solidFill>
          <a:ln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A" b="1" dirty="0">
                <a:solidFill>
                  <a:schemeClr val="bg1"/>
                </a:solid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SIGUIENTE</a:t>
            </a:r>
            <a:endParaRPr lang="es-P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322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906A-59D6-4600-A92E-781EAC67C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9772"/>
            <a:ext cx="9144000" cy="2387600"/>
          </a:xfrm>
        </p:spPr>
        <p:txBody>
          <a:bodyPr/>
          <a:lstStyle/>
          <a:p>
            <a:r>
              <a:rPr lang="es-PA" dirty="0"/>
              <a:t>INICIO DE SESIÓN </a:t>
            </a:r>
            <a:br>
              <a:rPr lang="es-PA" dirty="0"/>
            </a:br>
            <a:r>
              <a:rPr lang="es-PA" dirty="0"/>
              <a:t>SECRETARIA UNIVERSITARIA</a:t>
            </a:r>
          </a:p>
        </p:txBody>
      </p:sp>
      <p:pic>
        <p:nvPicPr>
          <p:cNvPr id="3" name="Imagen 1">
            <a:extLst>
              <a:ext uri="{FF2B5EF4-FFF2-40B4-BE49-F238E27FC236}">
                <a16:creationId xmlns:a16="http://schemas.microsoft.com/office/drawing/2014/main" id="{F0F666A1-29B4-4E81-8DE5-788BBB91C27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89" y="102470"/>
            <a:ext cx="2087328" cy="1987302"/>
          </a:xfrm>
          <a:prstGeom prst="rect">
            <a:avLst/>
          </a:prstGeom>
          <a:noFill/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CE39EEA-F999-42A6-9855-F9F387E01A66}"/>
              </a:ext>
            </a:extLst>
          </p:cNvPr>
          <p:cNvSpPr/>
          <p:nvPr/>
        </p:nvSpPr>
        <p:spPr>
          <a:xfrm>
            <a:off x="9826487" y="5645426"/>
            <a:ext cx="1683026" cy="967408"/>
          </a:xfrm>
          <a:prstGeom prst="rightArrow">
            <a:avLst/>
          </a:prstGeom>
          <a:solidFill>
            <a:srgbClr val="800080"/>
          </a:solidFill>
          <a:ln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A" b="1" dirty="0">
                <a:solidFill>
                  <a:schemeClr val="bg1"/>
                </a:solid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SIGUIENTE</a:t>
            </a:r>
            <a:endParaRPr lang="es-P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061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6040C88-9317-4F7E-9373-945A338E9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930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d6990e91-e9ad-497a-997d-89b70ca116e6" Revision="1" Stencil="System.MyShapes" StencilVersion="1.0"/>
</Control>
</file>

<file path=customXml/itemProps1.xml><?xml version="1.0" encoding="utf-8"?>
<ds:datastoreItem xmlns:ds="http://schemas.openxmlformats.org/officeDocument/2006/customXml" ds:itemID="{75B84734-6C1C-49B4-ACED-95D53E6E9AA3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</Words>
  <Application>Microsoft Office PowerPoint</Application>
  <PresentationFormat>Widescreen</PresentationFormat>
  <Paragraphs>27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INICIO DE SESIÓN  ESTUDIANTE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INICIO DE SESIÓN  SECRETARIA UNIVERSITARIA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INICIO DE SESIÓN  RECTORÍA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INICIO DE SESIÓN  COMISIÓN EVALUADORA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INICIO DE SESIÓN  ESTUDIANTE</dc:title>
  <dc:creator>CAROLINA VALDES</dc:creator>
  <cp:lastModifiedBy>CAROLINA VALDES</cp:lastModifiedBy>
  <cp:revision>28</cp:revision>
  <dcterms:created xsi:type="dcterms:W3CDTF">2018-10-21T19:56:14Z</dcterms:created>
  <dcterms:modified xsi:type="dcterms:W3CDTF">2018-11-13T04:39:54Z</dcterms:modified>
  <cp:contentStatus/>
</cp:coreProperties>
</file>